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B95C94-C3EF-44BE-BC75-5AD7B8A19D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F5E7A5-1C4F-47ED-BDF2-8219A6534C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Scatterplots relating the midsagittal tract size to LE and RE report in the dichotic listening. Statistical probability is indicated as follows: **P &lt; 0.01; *P &lt; 0.05. Note that the LE report was positively correlated with tract size for both pSTG (direct and combined) tracking approaches.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D84090-5381-4D29-889A-07F4FFFD2B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1322–1329,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Scatterplots relating the midsagittal tract size to LE and RE report in the dichotic listening. Statistical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Scatterplots relating the midsagittal tract size to LE and RE report in the dichotic listening. Statistical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2024-05-08T18:44:20Z</dcterms:modified>
</cp:coreProperties>
</file>