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9DFC3B-E9EE-4A55-A997-B25118091E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9B0614-9546-4BB8-9863-ED8CB6D43DA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Scatterplots relating the midsagittal tract size to LE and RE report in the dichotic listening. Statistical probability is indicated as follows: **P &lt; 0.01; *P &lt; 0.05. Note that the LE report was positively correlated with tract size for both pSTG (direct and combined) tracking approaches.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F77094-028D-4B39-B5D6-7EE86839CC1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7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1322–1329,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Scatterplots relating the midsagittal tract size to LE and RE report in the dichotic listening. Statistical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Scatterplots relating the midsagittal tract size to LE and RE report in the dichotic listening. Statistical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2024-09-19T05:06:24Z</dcterms:modified>
</cp:coreProperties>
</file>