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BD4A4E-0A36-45C8-9F11-DFE353E50C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25EEED-DD18-4EEE-8E34-9A231991D8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Functional architecture and results of the DCM analysis on effective connectivity. The cue and target driving input exerts influence on all VOIs. Intrinsic connections are shown as directed black arrows between 2 regions. The conflict modulatory input modulates the forward connections from the ACC VOI (RCZa) to the CCZ, and from the RCZa to the left MFG. The dashed, solid and thick solid lines represent theoretical but not significant, strong (*P &lt; 0.05), and very strong (**P &lt; 0.01) connections, respectively. The arrowheads with solid lines and dotted lines represent significant and nonsignificant driving inputs in a comparison of the incongruent and congruent conditions. The significant intrinsic and bilinear coupling estimates are shown alongside the corresponding connection, representing the connection strength (Hz). MFG, middle frontal gyrus; PrCG, precentral gyrus; PoCG, postcentral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5539BC-8C57-43C3-97C0-74D7127E2D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796–805, </a:t>
            </a:r>
            <a:r>
              <a:rPr lang="en-US" altLang="en-US" sz="1000">
                <a:solidFill>
                  <a:srgbClr val="333333"/>
                </a:solidFill>
                <a:hlinkClick r:id="rId3"/>
              </a:rPr>
              <a:t>https://doi.org/10.1093/cercor/bhm125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Functional architecture and results of the DCM analysis on effective connectivity. The cue and target driving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Functional architecture and results of the DCM analysis on effective connectivity. The cue and target driving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2024-04-26T15:57:27Z</dcterms:modified>
</cp:coreProperties>
</file>