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B7A658-93A6-4ABF-8146-6E6F55D2783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A5B4C4-6C2A-4892-95DC-A06C717CFC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Increased activation of right prefrontal cortex during encoding under ketamine compared to placebo, associated with items which were subsequently correctly identified, compared to incorrectly identified items. Activation was reduced for the 50 ng/ml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5A7AB6-DB97-4AE3-8CDE-49CBA6D115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749–759, </a:t>
            </a:r>
            <a:r>
              <a:rPr lang="en-US" altLang="en-US" sz="1000">
                <a:solidFill>
                  <a:srgbClr val="333333"/>
                </a:solidFill>
                <a:hlinkClick r:id="rId3"/>
              </a:rPr>
              <a:t>https://doi.org/10.1093/cercor/bhh176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Increased activation of right prefrontal cortex during encoding under ketamine compared to placebo,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Increased activation of right prefrontal cortex during encoding under ketamine compared to placebo,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2024-09-19T08:00:26Z</dcterms:modified>
</cp:coreProperties>
</file>