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7AA1B9-1865-41E5-BE00-8178D1FF09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D11D8-3AAE-42DD-BC58-0E0CE92296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Clustering of unit characteristic frequency within the six different fields of the auditory cortex in one ferret. Other details as in Figure 10. Note that significant clustering of characteristic frequency was observed for the primary fields, A1 (A) and AAF (B), and to a lesser degree for the posterior fields, PPF (C) and PSF (D), but only to an extremely limited extent for the anterior fields, AVF (E) and ADF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A60B73-3A1E-4B08-A914-D120C46E6F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1637–1653, </a:t>
            </a:r>
            <a:r>
              <a:rPr lang="en-US" altLang="en-US" sz="1000">
                <a:solidFill>
                  <a:srgbClr val="333333"/>
                </a:solidFill>
                <a:hlinkClick r:id="rId3"/>
              </a:rPr>
              <a:t>https://doi.org/10.1093/cercor/bhi042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Clustering of unit characteristic frequency within the six different fields of the auditory cortex in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Clustering of unit characteristic frequency within the six different fields of the auditory cortex in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2024-04-26T13:57:59Z</dcterms:modified>
</cp:coreProperties>
</file>