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C87131-2ECA-4031-99AE-4AEDCF27675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DDDC01-397C-4022-82B8-A91B83DA5A4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Prescriber perception of missed and delayed doses during the month before the survey.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Infectious Diseases Society of America.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079187-D079-4DBD-BA3C-887794483FB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9113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47, Issue 6, 15 September 2008, Pages 747–753,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https://doi.org/10.1086/591133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Prescriber perception of missed and delayed doses during the month before the survey.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2 Prescriber perception of missed and delayed doses during the month before the survey.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2024-04-26T18:07:55Z</dcterms:modified>
</cp:coreProperties>
</file>