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6948BE-C0EB-4ED8-AA37-C3FE882536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2B21B2-5FBB-4B15-9CE1-3905B81395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78FB9A-80B6-4A98-8FF5-128ADC6F02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2024-04-26T12:41:50Z</dcterms:modified>
</cp:coreProperties>
</file>