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  <p:sldId id="283" r:id="rId10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tags" Target="tags/tag1.xml" /><Relationship Id="rId12" Type="http://schemas.openxmlformats.org/officeDocument/2006/relationships/presProps" Target="presProps.xml" /><Relationship Id="rId13" Type="http://schemas.openxmlformats.org/officeDocument/2006/relationships/viewProps" Target="viewProps.xml" /><Relationship Id="rId14" Type="http://schemas.openxmlformats.org/officeDocument/2006/relationships/theme" Target="theme/theme1.xml" /><Relationship Id="rId15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459CC05-8757-4B52-BA75-1CDF7997239E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2D3BDB3-D7F2-4C16-830B-6058FA51A7B0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Diurnal rhythms in core body temperature are severely attenuated in R6/2 mice. (A) Representative double-plotted actogram-style plots for body temperature of wild-type (WT, left) and R6/2 mice (right) recorded continuously from ∼8–17 weeks of age maintained under a regular 12:12 light/dark cycle (indicated by black and white bars at the top of the actogram). Each horizontal line represents two consecutive 24 h periods in which the second half of each line is repeated on the first half of the following line. One, 3 and 6 h sleep deprivations performed at 9, 13 and 17 weeks of age are highlighted in red. (B) Forty-eight hour body temperature profiles during baseline recordings at 9, 13 and 17 weeks of age for wild-type (blue circles) and R6/2 mice (gold circles), n = 11–15, mean hourly values ± SEM. Black bars above the x-axis indicate times with significant differences (P &lt; 0.05) between wild-type and R6/2 mice. For full statistical information refer to the Supplementary material. (C) Chi-square periodogram analysis of the amplitude of diurnal rhythmicity (10–35 h) of body temperature. Dotted diagonal line represents P &lt; 0.05 significance level. Inset bar graph represents the magnitude of periodicity in the circadian (23–25 h) range for body temperature of each genotype (*P &lt; 0.05, two-tailed t-test).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(2013). Published by Oxford University Press on behalf of the Guarantors of Brain.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4F6528F-EEEC-4A50-A3E0-8C7AE47BE7D4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Distribution of sleep/wake states during baseline recordings. Percentage time spent in wakefulness (A), non-REM (NREM, B) and REM sleep (C) in wild-type (WT, blue circles) and R6/2 mice (gold circles) across the 24 h day at 9, 13 and 17 weeks of age (n = 8, mean hourly values ± SEM). In all panels, black horizontal bars above the x-axis indicate times when P &lt; 0.05 between the two genotypes. For full statistical information refer to the Supplementary material.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(2013). Published by Oxford University Press on behalf of the Guarantors of Brain.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4F6528F-EEEC-4A50-A3E0-8C7AE47BE7D4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Progressive increases in the number of sleep/wake bouts with disease development in R6/2 mice. Number of wake (A), non-REM (NREM, B) and REM (C) sleep bouts in wild-type (WT, blue circles) and R6/2 mice (gold circles) across the 24 h day during baseline recordings at age 9, 13 and 17 weeks. At 9 weeks, there were no significant differences between wild-type and R6/2 mice in the number of waking, non-REM or REM bouts (n = 8, mean hourly values ± SEM). In all panels, black horizontal bars above the x-axis indicate times when P &lt; 0.05 between the two genotypes. For full statistical information refer to the Supplementary material.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(2013). Published by Oxford University Press on behalf of the Guarantors of Brain.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4F6528F-EEEC-4A50-A3E0-8C7AE47BE7D4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Durations of wakefulness and non-REM sleep bouts are reduced in R6/2 mice. Wake (A), non-REM (NREM, B) and REM (C) sleep bout durations in wild-type (WT, blue circles) and R6/2 mice (gold circles) at 9, 13 and 17 weeks of age averaged across the 24 h day (n = 8, mean hourly values ± SEM). In all panels, black horizontal bars above the x-axis indicate times when P &lt; 0.05 between the two genotypes. For full statistical information refer to the Supplementary material.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(2013). Published by Oxford University Press on behalf of the Guarantors of Brain.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4F6528F-EEEC-4A50-A3E0-8C7AE47BE7D4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5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R6/2 mice exhibit profound alterations in normalized sleep/wake EEG spectra. EEG spectra (0–60 Hz at 1 Hz resolution) during (A) waking, (B) non-REM (NREM) and (C) REM sleep for the 12 h light and 12 h dark periods during baseline recordings at 9, 13 and 17 weeks of age in wild-type (WT, blue hues) and R6/2 mice (yellow, orange and red curves). Data were normalized to the 24 h average power in the 9 week wild-type baseline condition for each individual 1 Hz frequency bin. All sleep/wake states were dominated by a large increase in the gamma frequency range and theta oscillations evident in non-REM and REM sleep in R6/2 mice relative to wild-type. See Supplementary Table 2 for full statistical analyses of the significant frequencies between genotype (R6/2 versus wild-type) and within genotype (9 versus 13, and 9 versus 17 weeks) n = 8, mean hourly values ± SEM. Inset figures depict the magnified 0–15 Hz frequency range (x-axis) of each graph plotted against normalized power (y-axis).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(2013). Published by Oxford University Press on behalf of the Guarantors of Brain.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4F6528F-EEEC-4A50-A3E0-8C7AE47BE7D4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6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Non-REM delta power during recovery from 1, 3 and 6 h sleep deprivation. Time course of mean normalized EEG delta power during the 6 h recovery period following sleep deprivation (SD) of 1, 3 and 6 h duration at 9, 13 and 17 weeks of age in wild-type (WT, blue circles) and R6/2 mice (gold circles). To better illustrate differences resulting from the sleep deprivation intervention, values were normalized to each animal’s age-matched baseline delta power (n = 8, for the 17 week R6/2 ‘6 h sleep deprivation condition’ n = 4, mean hourly values ± SEM). In all panels, black horizontal bars above the x-axis indicate times when P &lt; 0.05 between the two genotypes. For full statistical information refer to the Supplementary material.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(2013). Published by Oxford University Press on behalf of the Guarantors of Brain.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4F6528F-EEEC-4A50-A3E0-8C7AE47BE7D4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7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Cumulative non-REM sleep time during recovery from 1, 3 and 6 h sleep deprivation. Cumulative time course of non-REM (NREM) sleep during the 6 h recovery period following sleep deprivation (SD) of 1, 3 and 6 h duration at 9, 13 and 17 weeks of age in wild-type (WT, blue circles) and R6/2 mice (gold circles), (n = 8, for the 17 week R6/2 ‘6 h sleep deprivation condition’ n = 4, mean hourly values ± SEM). In all panels, black horizontal bars above the x-axis indicate times when P &lt; 0.05 between the two genotypes. For full statistical information refer to the Supplementary material.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(2013). Published by Oxford University Press on behalf of the Guarantors of Brain.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4F6528F-EEEC-4A50-A3E0-8C7AE47BE7D4}" type="slidenum">
              <a:rPr lang="en-US" altLang="en-US" sz="1200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brain/awt13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brain/awt13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brain/awt13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brain/awt13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brain/awt13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93/brain/awt13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hyperlink" Target="https://doi.org/10.1093/brain/awt13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8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Brain</a:t>
            </a:r>
            <a:r>
              <a:rPr lang="en-US" altLang="en-US" sz="1000">
                <a:solidFill>
                  <a:srgbClr val="333333"/>
                </a:solidFill>
              </a:rPr>
              <a:t>, Volume 136, Issue 7, July 2013, Pages 2159–2172,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https://doi.org/10.1093/brain/awt132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 </a:t>
            </a:r>
            <a:r>
              <a:rPr lang="en-US" altLang="en-US" b="0"/>
              <a:t>Diurnal rhythms in core body temperature are severely attenuated in R6/2 mice. (A) Representative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441126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Brain</a:t>
            </a:r>
            <a:r>
              <a:rPr lang="en-US" altLang="en-US" sz="1000">
                <a:solidFill>
                  <a:srgbClr val="333333"/>
                </a:solidFill>
              </a:rPr>
              <a:t>, Volume 136, Issue 7, July 2013, Pages 2159–2172,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https://doi.org/10.1093/brain/awt132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 </a:t>
            </a:r>
            <a:r>
              <a:rPr lang="en-US" altLang="en-US" b="0"/>
              <a:t>Distribution of sleep/wake states during baseline recordings. Percentage time spent in wakefulness (A),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409086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Brain</a:t>
            </a:r>
            <a:r>
              <a:rPr lang="en-US" altLang="en-US" sz="1000">
                <a:solidFill>
                  <a:srgbClr val="333333"/>
                </a:solidFill>
              </a:rPr>
              <a:t>, Volume 136, Issue 7, July 2013, Pages 2159–2172,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https://doi.org/10.1093/brain/awt132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 </a:t>
            </a:r>
            <a:r>
              <a:rPr lang="en-US" altLang="en-US" b="0"/>
              <a:t>Progressive increases in the number of sleep/wake bouts with disease development in R6/2 mice. Number of wake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409551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Brain</a:t>
            </a:r>
            <a:r>
              <a:rPr lang="en-US" altLang="en-US" sz="1000">
                <a:solidFill>
                  <a:srgbClr val="333333"/>
                </a:solidFill>
              </a:rPr>
              <a:t>, Volume 136, Issue 7, July 2013, Pages 2159–2172,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https://doi.org/10.1093/brain/awt132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 </a:t>
            </a:r>
            <a:r>
              <a:rPr lang="en-US" altLang="en-US" b="0"/>
              <a:t>Durations of wakefulness and non-REM sleep bouts are reduced in R6/2 mice. Wake (A), non-REM (NREM, B) and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3946921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Brain</a:t>
            </a:r>
            <a:r>
              <a:rPr lang="en-US" altLang="en-US" sz="1000">
                <a:solidFill>
                  <a:srgbClr val="333333"/>
                </a:solidFill>
              </a:rPr>
              <a:t>, Volume 136, Issue 7, July 2013, Pages 2159–2172,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https://doi.org/10.1093/brain/awt132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5 </a:t>
            </a:r>
            <a:r>
              <a:rPr lang="en-US" altLang="en-US" b="0"/>
              <a:t>R6/2 mice exhibit profound alterations in normalized sleep/wake EEG spectra. EEG spectra (0–60 Hz at 1 Hz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905000" y="1371600"/>
            <a:ext cx="5337564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Brain</a:t>
            </a:r>
            <a:r>
              <a:rPr lang="en-US" altLang="en-US" sz="1000">
                <a:solidFill>
                  <a:srgbClr val="333333"/>
                </a:solidFill>
              </a:rPr>
              <a:t>, Volume 136, Issue 7, July 2013, Pages 2159–2172,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https://doi.org/10.1093/brain/awt132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6 </a:t>
            </a:r>
            <a:r>
              <a:rPr lang="en-US" altLang="en-US" b="0"/>
              <a:t>Non-REM delta power during recovery from 1, 3 and 6 h sleep deprivation. Time course of mean normalized EEG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3784401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Brain</a:t>
            </a:r>
            <a:r>
              <a:rPr lang="en-US" altLang="en-US" sz="1000">
                <a:solidFill>
                  <a:srgbClr val="333333"/>
                </a:solidFill>
              </a:rPr>
              <a:t>, Volume 136, Issue 7, July 2013, Pages 2159–2172,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https://doi.org/10.1093/brain/awt132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7 </a:t>
            </a:r>
            <a:r>
              <a:rPr lang="en-US" altLang="en-US" b="0"/>
              <a:t>Cumulative non-REM sleep time during recovery from 1, 3 and 6 h sleep deprivation. Cumulative time course of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3733323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21</Paragraphs>
  <Slides>7</Slides>
  <Notes>7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baseType="lpstr" size="8">
      <vt:lpstr>13_Office Theme</vt:lpstr>
      <vt:lpstr>Figure 1 Diurnal rhythms in core body temperature are severely attenuated in R6/2 mice. (A) Representative ...</vt:lpstr>
      <vt:lpstr>Figure 2 Distribution of sleep/wake states during baseline recordings. Percentage time spent in wakefulness (A), ...</vt:lpstr>
      <vt:lpstr>Figure 3 Progressive increases in the number of sleep/wake bouts with disease development in R6/2 mice. Number of wake ...</vt:lpstr>
      <vt:lpstr>Figure 4 Durations of wakefulness and non-REM sleep bouts are reduced in R6/2 mice. Wake (A), non-REM (NREM, B) and ...</vt:lpstr>
      <vt:lpstr>Figure 5 R6/2 mice exhibit profound alterations in normalized sleep/wake EEG spectra. EEG spectra (0–60 Hz at 1 Hz ...</vt:lpstr>
      <vt:lpstr>Figure 6 Non-REM delta power during recovery from 1, 3 and 6 h sleep deprivation. Time course of mean normalized EEG ...</vt:lpstr>
      <vt:lpstr>Figure 7 Cumulative non-REM sleep time during recovery from 1, 3 and 6 h sleep deprivation. Cumulative time course of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2024-04-26T08:38:48Z</dcterms:modified>
</cp:coreProperties>
</file>