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0E7EC5-0EB5-4834-B60D-4016694009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7B124-4DB5-4FCB-BDBA-46C0CDF8C3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Group-averaged EEG and MEG sensor-level signals, time-locked to the target word, for low and high expectation unrelated minus related contrast. (A) Mean EEG-evoked responses across the 4 quadrant regions in which EEG sensor analyses were conducted. (B) Root mean square MEG-evoked responses, calculated across planar gradiometers only, in frontal, parietal, temporal, and occipital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B0AEAE-4421-431A-BC91-E072F11ABB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1377–1387,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Group-averaged EEG and MEG sensor-level signals, time-locked to the target word, for low and high expectation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Group-averaged EEG and MEG sensor-level signals, time-locked to the target word, for low and high expectation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2024-04-27T00:52:42Z</dcterms:modified>
</cp:coreProperties>
</file>