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ED9496-6890-468D-92D3-AB101556112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43F72E-7C0D-4FBB-91DD-2E1BD02AB83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D646B6-2AB6-42CD-B805-03063F0A538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2024-04-27T00:31:58Z</dcterms:modified>
</cp:coreProperties>
</file>