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37BE4-23D5-4BF6-A29A-2AC2F5152A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773E9-F783-4C0C-8E38-D3410FE5CC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days with a correct daily dose taken by warfarin (n = 12) and aspirin (n = 16) treated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2006. Published by Oxford University Press on behalf of the British Geriatrics Society.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EE774-E48D-45DC-B717-C84FE63B6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geing/afl1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Age Ageing</a:t>
            </a:r>
            <a:r>
              <a:rPr lang="en-US" altLang="en-US" sz="1000">
                <a:solidFill>
                  <a:srgbClr val="333333"/>
                </a:solidFill>
              </a:rPr>
              <a:t>, Volume 36, Issue 2, March 2007, Pages 151–156,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https://doi.org/10.1093/ageing/afl129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days with a correct daily dose taken by warfarin (n = 12) and aspirin (n = 16) treated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3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days with a correct daily dose taken by warfarin (n = 12) and aspirin (n = 16) treated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2024-04-27T00:03:42Z</dcterms:modified>
</cp:coreProperties>
</file>