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6903BA-1035-4F93-8FF5-B52116F09E0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B7D9C8-0D1A-47DA-8BCD-38E2C9CDC08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3B2383-EDF9-494A-9B38-7DF52E6D19B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2024-04-26T15:26:37Z</dcterms:modified>
</cp:coreProperties>
</file>