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E96FD-ADD6-4412-B6B7-EC6C6D96EA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7CD1F-5A15-4CF0-8DA9-6E647BECE0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Hyperconnectivity of local microcircuitry. (A) Increased probability of direct connection between layer 5 PCs in a cluster. (B) No hyperconnectivity at longer distances. (C) Parameters describing the functional synaptic transmission dynamic extracted from fitting the connections with the Tsodyks–Markram model: A, the absolute synaptic strength equal to the maximal possible synaptic output; Pr, the utilization of synaptic efficacy equivalent to the probability of release; D, the time constant of synaptic depression. Weakened synapses were consistent with the decreased synaptic conductances (G) evoked by minimal extracellular stimulation. (D) Increased number of disynaptic connections between thick-tufted layer 5 PCs (via interneuron [Int] between the 2 PCs). Data show mean ± SEM (*P &lt; 0.05; **P &lt; 0.01; probabilities were compared using the 2-sided χ2 test, means were compared using the 2-sample Student's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6C0B4E-5CA8-4E6B-8461-50B7536EC0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763–770,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Hyperconnectivity of local microcircuitry. (A) Increased probability of direct connection between layer 5 PCs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Hyperconnectivity of local microcircuitry. (A) Increased probability of direct connection between layer 5 PCs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2024-04-26T06:42:40Z</dcterms:modified>
</cp:coreProperties>
</file>