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997AB3-44D6-4D4E-8BD2-56A58A1E37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5D3AF0-4677-4261-A396-59DF0579C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Feeders used in the problem-solving tasks. (A) Feeder 1 closed in the front, open in the back. (B) Feeder 2 closed on the left, open on the right. (C) Feeder 3 open on the left, closed on the right. (D) Feeder 4 open on the left, closed on the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International Society for Behavioral Ecology.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340984-83BA-4A0B-8D12-1FF8871567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t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January-February 2014, Pages 124–135,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https://doi.org/10.1093/beheco/art094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Feeders used in the problem-solving tasks. (A) Feeder 1 closed in the front, open in the back. (B) Feeder 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Feeders used in the problem-solving tasks. (A) Feeder 1 closed in the front, open in the back. (B) Feeder 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2024-04-26T22:24:25Z</dcterms:modified>
</cp:coreProperties>
</file>