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E58603-2C63-4D1E-949A-20B0CF7F32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8C0B34-C363-48B5-9072-721F3CDE91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Bacterial Counts from Breast Milk and Breast Pain Score at the Beginning (Day 0) and the End (Day 21) of the Trial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22FBA6-1EEA-4991-A398-49550BD97D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527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50, Issue 12, 15 June 2010, Pages 1551–1558,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https://doi.org/10.1086/652763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1. </a:t>
            </a:r>
            <a:r>
              <a:rPr lang="en-US" altLang="en-US" b="0"/>
              <a:t>Bacterial Counts from Breast Milk and Breast Pain Score at the Beginning (Day 0) and the End (Day 21)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1. Bacterial Counts from Breast Milk and Breast Pain Score at the Beginning (Day 0) and the End (Day 21)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2024-09-20T16:52:23Z</dcterms:modified>
</cp:coreProperties>
</file>