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EAC5E8-F175-4537-BAF6-F7528D303C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FD51C8-ED4F-468A-9194-C84D4C40E1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Bacterial Counts from Breast Milk and Breast Pain Score at the Beginning (Day 0) and the End (Day 21) of the Trial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FC8226-E3EB-4836-B9DC-D60FC2DE532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6527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50, Issue 12, 15 June 2010, Pages 1551–1558,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https://doi.org/10.1086/652763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1. </a:t>
            </a:r>
            <a:r>
              <a:rPr lang="en-US" altLang="en-US" b="0"/>
              <a:t>Bacterial Counts from Breast Milk and Breast Pain Score at the Beginning (Day 0) and the End (Day 21) of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1. Bacterial Counts from Breast Milk and Breast Pain Score at the Beginning (Day 0) and the End (Day 21) of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2024-09-19T03:57:15Z</dcterms:modified>
</cp:coreProperties>
</file>