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317C6E-6628-4158-9158-867CE1D7A7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F3E92D-8BB6-4073-ADF7-E086FC7036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Bacterial Counts from Breast Milk and Breast Pain Score at the Beginning (Day 0) and the End (Day 21) of the Trial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4788DD-FE3C-4D69-A53B-99961ADBB1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7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12, 15 June 2010, Pages 1551–1558,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https://doi.org/10.1086/652763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1. </a:t>
            </a:r>
            <a:r>
              <a:rPr lang="en-US" altLang="en-US" b="0"/>
              <a:t>Bacterial Counts from Breast Milk and Breast Pain Score at the Beginning (Day 0) and the End (Day 21)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1. Bacterial Counts from Breast Milk and Breast Pain Score at the Beginning (Day 0) and the End (Day 21)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2024-05-08T20:02:59Z</dcterms:modified>
</cp:coreProperties>
</file>