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31AC70-61F8-4BE0-9DE5-76B762BE42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A587A8-0950-4CF3-8406-BD0DBDA48F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Synaptic connectivity in descending pathway is not modified in pseudo-trained rats. (A) Examples of responses to OFC stimulation in the anterior PC before learning (base) and 3 days during learning. Traces for 3 stimulation intensities are shown. (B) Example of analysis of the input–output function of the synaptic response in the descending input to APC. The strength of synaptic response remained stable for all stimulus intensities throughout the training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7A4C1C-B95F-4335-89DE-201CB8A60A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180–191, </a:t>
            </a:r>
            <a:r>
              <a:rPr lang="en-US" altLang="en-US" sz="1000">
                <a:solidFill>
                  <a:srgbClr val="333333"/>
                </a:solidFill>
                <a:hlinkClick r:id="rId3"/>
              </a:rPr>
              <a:t>https://doi.org/10.1093/cercor/bht215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Synaptic connectivity in descending pathway is not modified in pseudo-trained rats. (A) Examples of responses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Synaptic connectivity in descending pathway is not modified in pseudo-trained rats. (A) Examples of responses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2024-04-26T19:36:13Z</dcterms:modified>
</cp:coreProperties>
</file>