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BC009-34BA-43D1-ACA2-C62A2F876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1BF65-D52C-45DE-B4B7-04E2FFBE7F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440CF-27E7-4C2E-97A4-BEF80DE056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2024-04-26T03:08:18Z</dcterms:modified>
</cp:coreProperties>
</file>