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A0C945-ECA4-47FC-ABB9-02BED5B69E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6A00AB-FCA3-4F91-9E85-9F067B6E2C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design and plasma sample collection schedule. aControlled single cannabis smoking occurred approximately 11:30 on the last day of each treatment phase. bThis study evaluated plasma data collected in the first two ad libitum smoking phases and the abstinence (placebo dronabinol) phase; the plasma data during the active dronabinol phases were presented in a previously published paper (10).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2015.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4A973C-4A85-4010-9248-137DA81D9E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v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39, Issue 8, October 2015, Pages 580–587,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https://doi.org/10.1093/jat/bkv082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Study design and plasma sample collection schedule. </a:t>
            </a:r>
            <a:r>
              <a:rPr lang="en-US" altLang="en-US" b="0" baseline="30000"/>
              <a:t>a</a:t>
            </a:r>
            <a:r>
              <a:rPr lang="en-US" altLang="en-US" b="0"/>
              <a:t>Controlled single cannabis smoking occurred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Study design and plasma sample collection schedule. aControlled single cannabis smoking occurred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2024-04-26T04:26:38Z</dcterms:modified>
</cp:coreProperties>
</file>