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BE7B8C-FCFA-472C-99F5-26096F1E40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912D4-0E2D-4624-ABA6-6E30BAA5A4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screenshot showing GaggleBridge with three connected Boss instances, one connection to the locally running Boss instance, one connection to a remote instance without tunneling (user Alex) and one remote connection via SSH tunneling (user Lucía); (B) screenshot of a Gaggle Genome Browser instance (user Lucía) broadcasting a selection of three loci; (C) screenshot of a Gaggle Genome Browser instance (user Alex) receiving this broadcast. The loci are highlighted and added to list of bookmarks on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443B9-94B4-4B1D-9A18-C9A90B7F82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GaggleBridge network configuration examples. (A) four computers running local Gaggle Boss instances (solid boxes) are connected by one computer running both a Boss as well as GaggleBridge (circle); (B) one researcher uses GaggleBridge to connect his local Boss to a network of Gaggle users behind a restrictive firewall (rounded box) using an SSH tunnel to a computer with SSH enabled (hashed box); (C) two groups of users in different networks with restrictive firewalls are connected using one GaggleBridge for each network and one SSH tunnel between the networks.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443B9-94B4-4B1D-9A18-C9A90B7F823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r4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informatics/btr4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27, Issue 18, September 2011, Pages 2612–2613,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https://doi.org/10.1093/bioinformatics/btr429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screenshot showing GaggleBridge with three connected Boss instances, one connection to the locally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828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27, Issue 18, September 2011, Pages 2612–2613,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https://doi.org/10.1093/bioinformatics/btr429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GaggleBridge network configuration examples. (A) four computers running local Gaggle Boss instances (solid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1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(A) screenshot showing GaggleBridge with three connected Boss instances, one connection to the locally ...</vt:lpstr>
      <vt:lpstr>Fig. 2. GaggleBridge network configuration examples. (A) four computers running local Gaggle Boss instances (solid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2024-04-26T11:42:45Z</dcterms:modified>
</cp:coreProperties>
</file>