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05D8CC-9250-4260-BD5E-B4DE172BB40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EE85E7-4C73-4A43-90A2-45B3EE339E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956136-50F8-4A95-A0D2-E29FB4A8403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2024-09-20T07:58:24Z</dcterms:modified>
</cp:coreProperties>
</file>