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A5F3EE-1C81-43E9-BF10-A5976D7506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350AB1-4395-48F9-A10C-4D316287EF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0E7C35-0700-4A29-AB75-6B976F6B9A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2024-05-10T19:12:29Z</dcterms:modified>
</cp:coreProperties>
</file>