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DD794-4924-4254-ABC7-C3044EE4C3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FEEBB8-36BF-4AE0-9736-E72D76F608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Histograms showing differences in number and rostrocaudal distribution of second-order neurons in the cerebellar nuclei (D, IP, IA, F) that target the MIP area and the LIPv area. Both areas receive major inputs from IP and D. Cell counts from 2 series of sections (spacing 200 μm). Black: ipsilateral; gray: contralateral. Sections are numbered (horizontal axis) from the caudal end of D. Total number of labeled cells is indicated on top of each histogram.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0A64D-89B3-4AD9-87E8-8EF6B6B7AF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214–228, </a:t>
            </a:r>
            <a:r>
              <a:rPr lang="en-US" altLang="en-US" sz="1000">
                <a:solidFill>
                  <a:srgbClr val="333333"/>
                </a:solidFill>
                <a:hlinkClick r:id="rId3"/>
              </a:rPr>
              <a:t>https://doi.org/10.1093/cercor/bhp091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Histograms showing differences in number and rostrocaudal distribution of second-order neurons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Histograms showing differences in number and rostrocaudal distribution of second-order neurons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2024-04-26T07:13:23Z</dcterms:modified>
</cp:coreProperties>
</file>