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BC92E8-95DF-4868-B4D3-5164B14E75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FA7422-258C-4BEA-B89C-BDCB3F49B6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galaxy density–shape correlation function rpwg+(rp) from 1 to 60 h−1 Mpc with the luminosity subsamples used to trace the shapes and the full 2SLAQ sample used for the galaxy density g. Errors are 1σ but are slightly correlated on large scales.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753048-791F-463D-B7D7-BA2AE7B074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231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381, Issue 3, November 2007, Pages 1197–1218, </a:t>
            </a:r>
            <a:r>
              <a:rPr lang="en-US" altLang="en-US" sz="1000">
                <a:solidFill>
                  <a:srgbClr val="333333"/>
                </a:solidFill>
                <a:hlinkClick r:id="rId3"/>
              </a:rPr>
              <a:t>https://doi.org/10.1111/j.1365-2966.2007.12312.x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galaxy density–shape correlation function r</a:t>
            </a:r>
            <a:r>
              <a:rPr lang="en-US" altLang="en-US" b="0" baseline="-25000"/>
              <a:t>p</a:t>
            </a:r>
            <a:r>
              <a:rPr lang="en-US" altLang="en-US" b="0"/>
              <a:t>w</a:t>
            </a:r>
            <a:r>
              <a:rPr lang="en-US" altLang="en-US" b="0" baseline="-25000"/>
              <a:t>g+</a:t>
            </a:r>
            <a:r>
              <a:rPr lang="en-US" altLang="en-US" b="0"/>
              <a:t>(r</a:t>
            </a:r>
            <a:r>
              <a:rPr lang="en-US" altLang="en-US" b="0" baseline="-25000"/>
              <a:t>p</a:t>
            </a:r>
            <a:r>
              <a:rPr lang="en-US" altLang="en-US" b="0"/>
              <a:t>) from 1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galaxy density–shape correlation function rpwg+(rp) from 1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2024-04-27T02:42:10Z</dcterms:modified>
</cp:coreProperties>
</file>