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DA97E-9EBA-4AFC-BCA2-46D6726587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D00328-3ECB-4D11-A5D1-5402850A53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4. Effects of the antidepressant fluoxetine upon LTP induced in the PFC. Fluoxetine partially overcomes the stress-induced impairment in frontal LTP. Values are mean ± SEM of the normalized hippocampal–PFC post-synaptic response amplitude. HFS is represented by arrows.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E43E2-F2FC-42FB-896C-FE323FD15C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224–229,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4. Effects of the antidepressant fluoxetine upon LTP induced in the PFC. Fluoxetine partially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4. Effects of the antidepressant fluoxetine upon LTP induced in the PFC. Fluoxetine partially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2024-04-26T00:49:49Z</dcterms:modified>
</cp:coreProperties>
</file>