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8A46E-34B9-417D-93F3-D188CC64D5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51D5C-BA04-431C-BA0E-5F3357D221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Interleukin (IL)-10 augments uterine natual killer (uNK) cell cytolytic activity. (A) Purified uNK cells were incubated in medium alone or medium with varying concentrations of IL-10 for 18 h and then tested against K562 target cells in a standard 4 h 51Cr-release assay. The effector:target ratio of the assay was 10:1. Values represent the mean ± SEM of triplicates from four different experiments. (B) A similar cytotoxicity assay performed using uNK cells cultured in medium alone or in medium plus IL-2 (10 ng/ml) or IL-12 (10 ng/ml) in the absence or presence of IL-10 (50 ng/ml).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94BB1A-E993-4617-BADB-46D8A83D1E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7.10.9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7, Issue 10, October 2001, Pages 971–977,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https://doi.org/10.1093/molehr/7.10.971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Interleukin (IL)-10 augments uterine natual killer (uNK) cell cytolytic activity. (A) Purified uNK cells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Interleukin (IL)-10 augments uterine natual killer (uNK) cell cytolytic activity. (A) Purified uNK cells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2024-04-27T01:48:11Z</dcterms:modified>
</cp:coreProperties>
</file>