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242E9-280C-45D4-AC69-4DC2BA5A45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34C3F-5F93-469A-80A0-7F6EA421A3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MRI with recording electrode in area 13 of OFC (tip of recording electrode marked with star). All recording sites were located between the medial orbital sulci (MOS) and lateral orbital sulci (LOS), from 33 to 37 mm rostral to the interaural line (caudal area 11 and rostral area 13). MRIs were obtained on a 1.5-T General Electric Signa unit, using a 5-inch surface coil and a 3-dimensional volume spoiled grass pulse sequence (time echo 6, time repetition 25, flip angle 30, field of view of 11 cm, slice thickness of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21A41-DD52-47B0-805D-C67F0C6FFE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93–103, </a:t>
            </a:r>
            <a:r>
              <a:rPr lang="en-US" altLang="en-US" sz="1000">
                <a:solidFill>
                  <a:srgbClr val="333333"/>
                </a:solidFill>
                <a:hlinkClick r:id="rId3"/>
              </a:rPr>
              <a:t>https://doi.org/10.1093/cercor/bhm034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MRI with recording electrode in area 13 of OFC (tip of recording electrode marked with star). All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MRI with recording electrode in area 13 of OFC (tip of recording electrode marked with star). All recording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2024-04-26T10:14:12Z</dcterms:modified>
</cp:coreProperties>
</file>