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D7D22D-858F-42E4-884C-F78DD6B1A6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B84096-BC43-4943-A014-A39AE28406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NIRS signal waveforms during the UKT. Changes in [oxy-Hb] and [deoxy-Hb] signals during the UKT. Data are presented as grand-average waveforms in 2 representative channels (red: [oxy-Hb] signal and blue: [deoxy-Hb] signal). Green line represents the sum of the [oxy-Hb] and [deoxy-Hb] signals, often called total-hemoglobin signal (data not shown).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D01113-6826-4C68-A694-827936D3D3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7, July 2014, Pages 1858–1866,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NIRS signal waveforms during the UKT. Changes in [oxy-Hb] and [deoxy-Hb] signals during the UKT. Data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NIRS signal waveforms during the UKT. Changes in [oxy-Hb] and [deoxy-Hb] signals during the UKT. Data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2024-04-26T04:59:28Z</dcterms:modified>
</cp:coreProperties>
</file>