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B95D1B-CFDF-4F75-838C-F81A22D05B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F5919F-6785-4AF4-BD86-1E2D4AC2F7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8B42E8-7553-444F-9151-9948DDBC22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2024-09-19T09:21:26Z</dcterms:modified>
</cp:coreProperties>
</file>