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8DA649-DAD7-4FEB-BACD-48531ADA0A6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16E703-AD88-4DBF-A1D8-5A245335F17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93314A-0BCE-49B8-B401-5AAADFAF1B1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2024-09-20T01:23:23Z</dcterms:modified>
</cp:coreProperties>
</file>