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31256-0AF5-47D1-B97F-4ACFB21D46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3968F-2443-4A21-871E-735C82E248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changes in (A) LV end-diastolic volume (LVEDV), (B) total LV wall mass, (C) septal (squares), and LV lateral wall (circles) mass in the LBBB (open symbols) and LBBB+BVP group (closed symbols). *P &lt; 0.05 (unpaired t-test) LBBB group vs. LBBB+BVP group at 16 weeks. †P &lt; 0.05 (paired t-test) 16 weeks vs. 8 weeks within LBBB+BVP group. Values are presented as mean ± 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908F2D-9234-43A2-9C7B-765FA234AF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17, September 2007, Pages 2148–2155,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Relative changes in (A) LV end-diastolic volume (LVEDV), (B) total LV wall mass, (C) septal (squares), and LV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Relative changes in (A) LV end-diastolic volume (LVEDV), (B) total LV wall mass, (C) septal (squares), and LV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2024-04-26T03:00:40Z</dcterms:modified>
</cp:coreProperties>
</file>