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399F82E-E689-4FE1-801A-EF5399ABBE3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2DD03B36-10E6-4163-8D42-5DBD2EC2ABFC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CNS tumors clustering by SNMF/R with β = 0.01. (Left) The reordered consensus matrices on the CNS tumors dataset. (Right) The corresponding dispersion coefficients. The dispersion coefficient drops when k increases from 4 to 5, indicating a four-cluster split of the data is more stable than a five-cluster split.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BE1A70-29A3-4F79-AAE4-39FC5D706FF3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 (basis matrix) and H (coefficient matrix) obtained from SNMF/R with β = 0.01 for the ALLAML leukemia dataset (38 samples: 19 ALL-B, 8 ALL-T and 11 AML) with the 5000 most highly varying genes.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BE1A70-29A3-4F79-AAE4-39FC5D706FF3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W (basis matrix) and H (coefficient matrix) obtained from SNMF/R with β = 1.0 for the CNS tumor dataset (34 samples: 10 classic medulloblastomas, 10 malignant gliomas, 10 rhabdoids, 4 normal cerebella) with the 5597 genes.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2007. Published by Oxford University Press. All rights reserved. For Permissions, please email: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BE1A70-29A3-4F79-AAE4-39FC5D706FF3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ioinformatics/btm1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ioinformatics/btm1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ioinformatics/btm13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23, Issue 12, June 2007, Pages 1495–1502,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https://doi.org/10.1093/bioinformatics/btm134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CNS tumors clustering by SNMF/R with β = 0.01. (Left) The reordered consensus matrices on the CNS tumors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47370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23, Issue 12, June 2007, Pages 1495–1502,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https://doi.org/10.1093/bioinformatics/btm134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W (basis matrix) and H (coefficient matrix) obtained from SNMF/R with β = 0.01 for the ALLAML leukemia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82800" y="1371600"/>
            <a:ext cx="496833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Bioinformatics</a:t>
            </a:r>
            <a:r>
              <a:rPr lang="en-US" altLang="en-US" sz="1000">
                <a:solidFill>
                  <a:srgbClr val="333333"/>
                </a:solidFill>
              </a:rPr>
              <a:t>, Volume 23, Issue 12, June 2007, Pages 1495–1502,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https://doi.org/10.1093/bioinformatics/btm134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W (basis matrix) and H (coefficient matrix) obtained from SNMF/R with β = 1.0 for the CNS tumor dataset (34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82800" y="1371600"/>
            <a:ext cx="49775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Fig. 1. CNS tumors clustering by SNMF/R with β = 0.01. (Left) The reordered consensus matrices on the CNS tumors ...</vt:lpstr>
      <vt:lpstr>Fig. 2. W (basis matrix) and H (coefficient matrix) obtained from SNMF/R with β = 0.01 for the ALLAML leukemia ...</vt:lpstr>
      <vt:lpstr>Fig. 3. W (basis matrix) and H (coefficient matrix) obtained from SNMF/R with β = 1.0 for the CNS tumor dataset (34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2024-04-26T13:09:18Z</dcterms:modified>
</cp:coreProperties>
</file>