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A9DE07-078D-43C6-B861-BB6A56FC24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CD2B0-FE37-4168-B6B4-057D6BDC52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ISO, PIA, and DPCPX on the maximum rate of ventricular myocyte shortening (+dL/dtmax). Values are mean±s.e. (n=6). After the control values were obtained, the three combinations, ISO (0.2 μM), ISO+PIA (2 μM), and ISO+PIA+DPCPX (0.2 μM) were added sequentially every 8–10 min and the maximum responses were recorded. Asterisk denotes a significant difference from the control value (no additions). Dagger denotes a statistically significant difference from the corresponding ISO value. Double dagger denotes a statistically significant difference from the corresponding ISO+PIA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1AB1C-94A7-4984-ADDA-A1D6F81BF7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23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337–347,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https://doi.org/10.1016/S0008-6363(97)00023-0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Effect of ISO, PIA, and DPCPX on the maximum rate of ventricular myocyte shortening (+dL/dt</a:t>
            </a:r>
            <a:r>
              <a:rPr lang="en-US" altLang="en-US" b="0" baseline="-25000"/>
              <a:t>max</a:t>
            </a:r>
            <a:r>
              <a:rPr lang="en-US" altLang="en-US" b="0"/>
              <a:t>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Effect of ISO, PIA, and DPCPX on the maximum rate of ventricular myocyte shortening (+dL/dtmax).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2024-04-26T17:54:38Z</dcterms:modified>
</cp:coreProperties>
</file>