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F6CCA5-157F-4E7D-A2DD-9A39EF1C43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A4E712-90B4-47DA-B29D-169E5B456B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ADH and PDC activities in the whole root after 1 h treatment of the root apex with NO donors in normoxic conditions and/or NO scavengers in hypoxic conditions ([O2] &lt;10 nmol). Control is under hypoxic conditions. Data are the means ± SD (n = 22).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Japanese Society of Plant Physiologists.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F33E61-0DCC-41C9-A729-9810AB5719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cp/pcs03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Plant Cell Physiol</a:t>
            </a:r>
            <a:r>
              <a:rPr lang="en-US" altLang="en-US" sz="1000">
                <a:solidFill>
                  <a:srgbClr val="333333"/>
                </a:solidFill>
              </a:rPr>
              <a:t>, Volume 53, Issue 5, May 2012, Pages 912–920,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https://doi.org/10.1093/pcp/pcs034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8 </a:t>
            </a:r>
            <a:r>
              <a:rPr lang="en-US" altLang="en-US" b="0"/>
              <a:t>ADH and PDC activities in the whole root after 1 h treatment of the root apex with NO donors in normoxic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8 ADH and PDC activities in the whole root after 1 h treatment of the root apex with NO donors in normoxic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2024-04-26T20:24:20Z</dcterms:modified>
</cp:coreProperties>
</file>