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0990B-BADB-4529-906A-EDF003AEA7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4AE7E-8310-4412-95EC-2A579B2781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Study-specific odds and hazard ratios and fixed-effect summary risk ratio (RR) (diamond) for breast cancer among women who smoked only after their first pregnancy as compared with women who had never smoked, 1988–2009. The size of each box indicates the relative weight of each study in the meta-analysis; the horizontal bars show the 95% confidence intervals (CIs).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2011.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7CDCC9-1107-4FEF-9562-0E420AAD51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r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174, Issue 4, 15 August 2011, Pages 390–402, </a:t>
            </a:r>
            <a:r>
              <a:rPr lang="en-US" altLang="en-US" sz="1000">
                <a:solidFill>
                  <a:srgbClr val="333333"/>
                </a:solidFill>
                <a:hlinkClick r:id="rId3"/>
              </a:rPr>
              <a:t>https://doi.org/10.1093/aje/kwr090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Study-specific odds and hazard ratios and fixed-effect summary risk ratio (RR) (diamond) for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Study-specific odds and hazard ratios and fixed-effect summary risk ratio (RR) (diamond) for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2024-04-27T04:20:11Z</dcterms:modified>
</cp:coreProperties>
</file>