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C8153-276C-4EA1-813A-8734676F33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A9F060-A5AD-4151-9829-13DD643171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F4EF3F-7C05-4D7A-BB07-37357CE665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2024-04-26T11:08:48Z</dcterms:modified>
</cp:coreProperties>
</file>