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0171D1-3890-4F31-B72A-462BB2602A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99F490-D9DE-4D61-B9CF-6920A5ABA1C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Group functional connectivity of M1 (TMS hotspot) during constant thumb–index-contraction (at 5% maximal force involving activation of the FDI muscle; P &lt; 0.05, FWE cluster-level corrected). (B) Negative correlation of AP-LM latency and M1-connectivity. Marked areas featured strong M1-connectivity in subjects with short AP-LM latencies (P &lt; 0.05, FWE cluster-level corrected). The scatterplot shows the significant correlation between M1-connectivity and AP-LM latency obtained from the cluster in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807739-8F55-4A30-867B-C51FDC4975F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0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9, September 2015, Pages 2346–2353,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(A) Group functional connectivity of M1 (TMS hotspot) during constant thumb–index-contraction (at 5% maximal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(A) Group functional connectivity of M1 (TMS hotspot) during constant thumb–index-contraction (at 5% maximal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2024-09-20T21:39:17Z</dcterms:modified>
</cp:coreProperties>
</file>