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716A9-FABD-4EDE-B125-9DB23C036C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C3B4B-D0FE-4207-AEAC-D6C68F9EA6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Group functional connectivity of M1 (TMS hotspot) during constant thumb–index-contraction (at 5% maximal force involving activation of the FDI muscle; P &lt; 0.05, FWE cluster-level corrected). (B) Negative correlation of AP-LM latency and M1-connectivity. Marked areas featured strong M1-connectivity in subjects with short AP-LM latencies (P &lt; 0.05, FWE cluster-level corrected). The scatterplot shows the significant correlation between M1-connectivity and AP-LM latency obtained from the cluster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9D462-9A79-4F83-81D9-65018C366F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2346–2353,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Group functional connectivity of M1 (TMS hotspot) during constant thumb–index-contraction (at 5% maximal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Group functional connectivity of M1 (TMS hotspot) during constant thumb–index-contraction (at 5% maximal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2024-05-09T17:32:48Z</dcterms:modified>
</cp:coreProperties>
</file>