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FB7B95-0387-4CD1-B65F-9D9C800C1A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D8EF8FD-678E-4D97-828A-DA39E439FA0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 of phenylephrine (PE) and acute or chronic l-NAME treatment on pulse wave velocity when mean arterial blood pressure was normalized with isoproterenol to 150 mmHg in all three groups. *, P&lt;0.05 vs. PE. †, P&lt;0.01, vs. PE and acute l-NAME.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2000,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7DF5BF9-1FF2-47B7-ACD4-E7533C3A83B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01)00299-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51, Issue 2, August 2001, Pages 351–358,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https://doi.org/10.1016/S0008-6363(01)00299-1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Effect of phenylephrine (PE) and acute or chronic l-NAME treatment on pulse wave velocity when mean arterial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Effect of phenylephrine (PE) and acute or chronic l-NAME treatment on pulse wave velocity when mean arterial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2024-04-26T11:14:34Z</dcterms:modified>
</cp:coreProperties>
</file>