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411B02-EEAD-4E3D-A528-8A2718FAE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10C53-3B6B-48C3-A416-AFD371A632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Average Confrontation–Friendship Score, 1989–2008.
Source: Yan Xuetong, et al., Zhong Wai guanxi dingliang yuce (Quantitative Predictions of Sino-Foreign Relations) (Beijing: Shijie zhishi chubanshe, 2009), p. 39 (Table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A707E-86CC-4F65-847C-D2CA83D60A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Confrontation–Friendship Score Average Absolute Deviation, 1989–2008.
Source: Yan Xuetong, et al., Zhong Wai guanxi dingliang yuce (Quantitative Predictions of Sino-Foreign Relations) (Beijing: Shijie zhishi chubanshe, 2009), p. 39 (Table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A707E-86CC-4F65-847C-D2CA83D60A8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Perceived Identity Difference Between Chinese and American People, as held by Chinese Respondents.
Source: Beijing Area Study.41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A707E-86CC-4F65-847C-D2CA83D60A8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Count of Articles Referring to ‘Insatiable’ and ‘Assertive’ within Five Words of ‘China’ in US Newspapers and Wire Reports.
Source: Lexisnexis.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A707E-86CC-4F65-847C-D2CA83D60A8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r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jip/por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jip/por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jip/por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4, Issue 1, Spring 2011, Pages 5–29,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https://doi.org/10.1093/cjip/por003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Annual Average Confrontation–Friendship Score, 1989–2008.
Source: Yan Xuetong, et al., Zhong Wai guanxi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4, Issue 1, Spring 2011, Pages 5–29,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https://doi.org/10.1093/cjip/por003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Annual Confrontation–Friendship Score Average Absolute Deviation, 1989–2008.
Source: Yan Xuetong, et al.,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4, Issue 1, Spring 2011, Pages 5–29,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https://doi.org/10.1093/cjip/por003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Perceived Identity Difference Between Chinese and American People, as held by Chinese Respondents.
Source: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4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4, Issue 1, Spring 2011, Pages 5–29,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https://doi.org/10.1093/cjip/por003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Frequency Count of Articles Referring to ‘Insatiable’ and ‘Assertive’ within Five Words of ‘China’ in 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232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Annual Average Confrontation–Friendship Score, 1989–2008.
Source: Yan Xuetong, et al., Zhong Wai guanxi ...</vt:lpstr>
      <vt:lpstr>Fig. 2 Annual Confrontation–Friendship Score Average Absolute Deviation, 1989–2008.
Source: Yan Xuetong, et al., ...</vt:lpstr>
      <vt:lpstr>Fig. 3 Perceived Identity Difference Between Chinese and American People, as held by Chinese Respondents.
Source: ...</vt:lpstr>
      <vt:lpstr>Fig. 4 Frequency Count of Articles Referring to ‘Insatiable’ and ‘Assertive’ within Five Words of ‘China’ in 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2024-04-26T23:11:22Z</dcterms:modified>
</cp:coreProperties>
</file>