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31A6AE-2F75-40A7-AA9C-71927EA259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7D8187-1B6D-4F78-8A4C-BBC4ED723D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PRG-1 genetic ablation influences spontaneous neuronal activity in the somatosensory cortex in vivo. (A1) Representative traces showing 10 s in vivo recordings of spontaneous extracellular local field potentials (LFP) in P16–19 wild-type (WT, black) and PRG-1-KO (KO, gray) mouse. Corresponding multi-unit activity (MUA) is shown below the LFP traces. Horizontal lines below MUA traces display MUA bursts. (A2) Averaged power spectra of 30 min continuous LFP recordings from 12 barrels in 5 WT mice and 15 barrels in 7 PRG-1-KO mice. (A3) Box plots illustrating the power spectra in different frequency bands. (B1) Representative traces showing 10 s in vivo recordings of spontaneous LFPs in P25–31 WT (black) and PRG-1-KO (KO, gray) mouse and corresponding MUA with MUA bursts. (B2) Average power spectra of 30 min continuous LFP recordings from 10 barrels in 5 WT mice and 8 barrels in 4 KO mice. (B3) Box plot illustrating the power spectra in different frequency bands. Asterisks mark significant differences, *P &lt; 0.05, **P &lt; 0.01, and ***P &lt; 0.001, Mann–Whitney–Wilcoxon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9BD8C-89A1-4181-802C-1ED0261166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3260–3272, </a:t>
            </a:r>
            <a:r>
              <a:rPr lang="en-US" altLang="en-US" sz="1000">
                <a:solidFill>
                  <a:srgbClr val="333333"/>
                </a:solidFill>
                <a:hlinkClick r:id="rId3"/>
              </a:rPr>
              <a:t>https://doi.org/10.1093/cercor/bhw066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PRG-1 genetic ablation influences spontaneous neuronal activity in the somatosensory cortex in vivo. (A1)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PRG-1 genetic ablation influences spontaneous neuronal activity in the somatosensory cortex in vivo. (A1)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2024-04-26T09:07:12Z</dcterms:modified>
</cp:coreProperties>
</file>