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C1ECBE-0A4D-4326-A730-AB3E6682535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BCC7C7-A051-494D-8062-5F78F4A9C34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Low level of RPS19 in RPS24-depleted cells. (A) Western blot analysis of RPS19 level in HeLa cells transfected with siRNAs targeting expression of RPS19, RPS24 or RPS15. A marked diminution of RPS19 is observed in all three cases. (B) Measurement by qRT-PCR of the decrease in the ribosomal protein mRNA levels in the same cells as in (A). This experiment was repeated twice with similar results.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7C68E6-70C5-4A6E-AEC6-AB5AD40861E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n01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17, Issue 9, 1 May 2008, Pages 1253–1263,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https://doi.org/10.1093/hmg/ddn015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Low level of RPS19 in RPS24-depleted cells. (A) Western blot analysis of RPS19 level in HeLa cells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Low level of RPS19 in RPS24-depleted cells. (A) Western blot analysis of RPS19 level in HeLa cells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2024-04-26T21:39:42Z</dcterms:modified>
</cp:coreProperties>
</file>