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E5B3E2-C2DB-444C-A97B-5B14312C63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FEF391-E09C-417A-BE7F-4BA86B671F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CT scan mapping of the lesion. Initial lesion area is delimited by the continuous line and oedema by the dashed line. The dotted area shows the lesion on a CT scan taken 8 months later. From Mazzoni et al. (1990; Fig. 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50834-3D75-4781-BD16-D0FD95CBE2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2, February 2010, Pages 320–332,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CT scan mapping of the lesion. Initial lesion area is delimited by the continuous line and oedema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CT scan mapping of the lesion. Initial lesion area is delimited by the continuous line and oedema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2024-09-19T08:53:05Z</dcterms:modified>
</cp:coreProperties>
</file>