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B05365-8322-4C25-A71E-DB71784EFD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47FD3C-BC04-4316-9982-23A14DCC14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CT scan mapping of the lesion. Initial lesion area is delimited by the continuous line and oedema by the dashed line. The dotted area shows the lesion on a CT scan taken 8 months later. From Mazzoni et al. (1990; Fig. 4).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68104A-054E-4C0E-BB6B-FC0D197385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2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2, February 2010, Pages 320–332,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https://doi.org/10.1093/brain/awp281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CT scan mapping of the lesion. Initial lesion area is delimited by the continuous line and oedema by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CT scan mapping of the lesion. Initial lesion area is delimited by the continuous line and oedema by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2024-09-20T02:13:01Z</dcterms:modified>
</cp:coreProperties>
</file>