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42EE7-2D78-4D9C-899D-094A587F8C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30962-7B4A-49DC-BC2C-85F79ABE01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CT scan mapping of the lesion. Initial lesion area is delimited by the continuous line and oedema by the dashed line. The dotted area shows the lesion on a CT scan taken 8 months later. From Mazzoni et al. (1990; Fig.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1DF7D-E823-46A9-87DD-FD6F5FC678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2, February 2010, Pages 320–332,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CT scan mapping of the lesion. Initial lesion area is delimited by the continuous line and oedema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CT scan mapping of the lesion. Initial lesion area is delimited by the continuous line and oedema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2024-05-08T11:28:02Z</dcterms:modified>
</cp:coreProperties>
</file>