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F77AA7-47B3-45A7-89B3-7396147878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7F5080-DE01-46C4-A1E1-57000B5310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5FF4DC-A70F-41F5-9BDE-A6A72773C3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2024-04-27T04:03:14Z</dcterms:modified>
</cp:coreProperties>
</file>