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BD472-2765-4B7B-B6F6-AF85582304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D6A0D-D290-4CFE-9A73-BF7A95DADB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DD4E6-DD7E-4355-849A-C97828B433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2024-04-26T16:06:44Z</dcterms:modified>
</cp:coreProperties>
</file>