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9BC5C77-F140-448E-84BA-64C3343B89D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A6A43D9-7583-4B8D-B49A-354871708A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305C920-D2C9-4DD3-A492-41A585A6DD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2024-04-26T17:39:19Z</dcterms:modified>
</cp:coreProperties>
</file>