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218EBB-7D41-4D20-9FF3-9CD233E9A5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D2350E-58C9-438C-BA59-D9B9771A20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Visual discrimination plasticity is orientation specific. Mice trained with vertical (A,B) and horizontal (C,D) gratings were injected with methoxamine (5 mg/kg, i.p.) and subjected to 1 h of stimulation with either vertical (V) or horizontal (H) gratings. (A–D) Visual discrimination performance for individual mice at 0.148 c/d (center–left panel) and 0.444 c/d (center–right panel) for 2 consecutive days before (pre-1, white dots; pre, gray dots) and after visual manipulations (post, black dots; see Materials and Methods). Plasticity in visual discrimination accuracy was detected in those animals that were stimulated and tested with equally oriented gratings (A,C) but not with orthogonal-oriented gratings (B,D). The number of animals is indicated in parenthesis. Asterisks depict statistical significance.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938926-3EDE-4166-A10A-D5619B1C34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3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11, November 2012, Pages 2529–2541,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https://doi.org/10.1093/cercor/bhr333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Visual discrimination plasticity is orientation specific. Mice trained with vertical (A,B) and horizontal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Visual discrimination plasticity is orientation specific. Mice trained with vertical (A,B) and horizontal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2024-09-20T06:11:29Z</dcterms:modified>
</cp:coreProperties>
</file>