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D2089B-CCC1-44E8-8E5E-74AF02B784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674EB1-08D1-48A2-AD94-8B1F98F920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discrimination plasticity is orientation specific. Mice trained with vertical (A,B) and horizontal (C,D) gratings were injected with methoxamine (5 mg/kg, i.p.) and subjected to 1 h of stimulation with either vertical (V) or horizontal (H) gratings. (A–D) Visual discrimination performance for individual mice at 0.148 c/d (center–left panel) and 0.444 c/d (center–right panel) for 2 consecutive days before (pre-1, white dots; pre, gray dots) and after visual manipulations (post, black dots; see Materials and Methods). Plasticity in visual discrimination accuracy was detected in those animals that were stimulated and tested with equally oriented gratings (A,C) but not with orthogonal-oriented gratings (B,D). The number of animals is indicated in parenthesis. Asterisks depict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96092-B8FB-4FE5-A0F2-18BE8CBB3F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2529–2541,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Visual discrimination plasticity is orientation specific. Mice trained with vertical (A,B) and horizontal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Visual discrimination plasticity is orientation specific. Mice trained with vertical (A,B) and horizontal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2024-09-18T20:27:57Z</dcterms:modified>
</cp:coreProperties>
</file>