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2844C-F68B-4AE1-B550-0F47A988E5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FF597-AEB7-4A10-A3DD-5DA190118A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Percutaneous assist devices in cardiogenic shock. (A) Intra-aortic balloon counterpulsation; (B) Impella® pump; (C) TandemHeartT™; (D) extracorporeal membrane oxygenation (ECMO). Modified from Thiele et al.30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3E91F-1DA1-44FB-B9FD-988E837234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2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3, 14 January 2014, Pages 156–167,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https://doi.org/10.1093/eurheartj/eht248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Percutaneous assist devices in cardiogenic shock. (A) Intra-aortic balloon counterpulsation; (B) Impella®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Percutaneous assist devices in cardiogenic shock. (A) Intra-aortic balloon counterpulsation; (B) Impella®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2024-04-26T15:00:21Z</dcterms:modified>
</cp:coreProperties>
</file>