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A2BD5D1-F3C1-4BCB-A9FB-36D4E87CBBB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0695B7-617E-43B5-8C1F-53B9AC5929F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of the stimulus presentation sequence. Each trial began with a visual “ready” prompt, then 2 auditory digits followed by a fixation point on a mid-gray background. A sample display of 1, 4, or 8 differently colored discs appeared for 150 ms in the VSTM, IM, and ESA tasks and for 750–1350 ms in the ESTA task. In the VSTM task the sample was followed by a 1200-ms retention interval, probe disc and response interval, whereas in the other tasks the response interval followed directly from the offset of the sample display. All trials ended with 2 visually presented digits, a second response and a variable duration ITI.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53A98E-9B53-4974-8177-2EDAE7F6E40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20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8, August 2008, Pages 1788–1798, </a:t>
            </a:r>
            <a:r>
              <a:rPr lang="en-US" altLang="en-US" sz="1000">
                <a:solidFill>
                  <a:srgbClr val="333333"/>
                </a:solidFill>
                <a:hlinkClick r:id="rId3"/>
              </a:rPr>
              <a:t>https://doi.org/10.1093/cercor/bhm205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of the stimulus presentation sequence. Each trial began with a visual “ready” prompt, then 2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Schematic of the stimulus presentation sequence. Each trial began with a visual “ready” prompt, then 2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2024-09-20T02:13:42Z</dcterms:modified>
</cp:coreProperties>
</file>