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46BA5A-ADA8-4C5F-8010-B4D2B323FF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C11B0-1405-44F0-87B7-69B809FF74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activated clusters within the auditory cortex upon stimulation of two different electrodes after superposition on high resolution images. For each electrode pair, voxels activated by the apical electrode are indicated in red (and yellow), voxels activated by the basal electrode are indicated in blue. Overlapping voxels activated by both electrodes are indicated in green. (A) subject I03 (Talairach z-plane = +6), (B) subject I29 (Talairach z-plane = +6) and (C) subject I33 (Talairach z-plane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BBFDA4-7DFB-4019-9B8F-5F464E0139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40–48, </a:t>
            </a:r>
            <a:r>
              <a:rPr lang="en-US" altLang="en-US" sz="1000">
                <a:solidFill>
                  <a:srgbClr val="333333"/>
                </a:solidFill>
                <a:hlinkClick r:id="rId3"/>
              </a:rPr>
              <a:t>https://doi.org/10.1093/cercor/bhh106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activated clusters within the auditory cortex upon stimulation of two different electrodes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activated clusters within the auditory cortex upon stimulation of two different electrodes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2024-04-26T11:40:42Z</dcterms:modified>
</cp:coreProperties>
</file>