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7B71D-E720-4908-926C-567A580117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D1BA12-3081-4AEE-84A9-C612F07F6E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Influence of learning and errors on the V1 selection signal in the difficult condition. (A) Latency of the selection signal (onset of positive modulation) at individual V1 recording sites at the start of the sessions (x-axis) and at a later epoch when the monkeys' accuracy had increased (y-axis). Magenta, monkey A, Blue, monkey G. (B) Strength of suppression, quantified as the difference in activity elicited by the target and distractor curve (T-D, note the negative values on the axes, these values were normalized to the peak response; time window from 100 to 200 ms after stimulus onset) at the start of the session (x-axis) and in the later epoch (y-axis). (C) Time course of the selection signal in correct (light blue) and erroneous trials (magenta).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EF0469-5859-415C-9F5D-342C645281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3611–3626, </a:t>
            </a:r>
            <a:r>
              <a:rPr lang="en-US" altLang="en-US" sz="1000">
                <a:solidFill>
                  <a:srgbClr val="333333"/>
                </a:solidFill>
                <a:hlinkClick r:id="rId3"/>
              </a:rPr>
              <a:t>https://doi.org/10.1093/cercor/bhw155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Influence of learning and errors on the V1 selection signal in the difficult condition. (A) Latency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Influence of learning and errors on the V1 selection signal in the difficult condition. (A) Latency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2024-04-26T08:47:45Z</dcterms:modified>
</cp:coreProperties>
</file>