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187B7A-8DAD-4901-926B-824A305E9C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3D24AD-A082-4FBE-B78E-A70716CC07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leukocyte telomere length in 1993 and 2000 for 75 elderly men.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DD447B-9C42-4F4B-926E-44E7963177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analysis of survival according to the tertiles of leukocyte telomere length status in 203 Dutch men. In log-rank overall tests, men with a shorter telomere length had similar survival rates as compared with men with a longer telomere length.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DD447B-9C42-4F4B-926E-44E7963177F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glq1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gerona/glq1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66A, Issue 1, January 2011, Pages 38–44,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https://doi.org/10.1093/gerona/glq164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Relationship between leukocyte telomere length in 1993 and 2000 for 75 elderly men.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1371600"/>
            <a:ext cx="45826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66A, Issue 1, January 2011, Pages 38–44,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https://doi.org/10.1093/gerona/glq164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Kaplan–Meier analysis of survival according to the tertiles of leukocyte telomere length status in 203 Dutch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342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Relationship between leukocyte telomere length in 1993 and 2000 for 75 elderly men.
</vt:lpstr>
      <vt:lpstr>Figure 2. Kaplan–Meier analysis of survival according to the tertiles of leukocyte telomere length status in 203 Dutch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2024-04-26T09:42:49Z</dcterms:modified>
</cp:coreProperties>
</file>