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27C502-8F60-41E6-B6FE-8149EDEE78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300353-282A-44A0-8D6A-C468DC9E6C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total length of the basal dendritic tree per neuron (A, B) and the mean length (C, D) and radial distance (E, F) of terminal segments for layer IIIC (A, C, E) and layer V pyramidal cells (B, D, E). Note that the most rapid and intensive dendritic growth for both classes of neurons occurred between birth and 2.5 months. However, dendrites of layer V pyramidal cells grow until the ages of 16 months to 2.5 years, whereas dendrites of layer IIIC pyramidal neurons did not display significant growth between 2.5 and 16 months, but displayed a second growth spurt between 16 months and 2.5 years. This is especially conspicuous with data on the individual terminal segment length and radial distance. For abbreviations, see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DDC7E8-22EF-4DE6-8896-EEDBCEC695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915–929, </a:t>
            </a:r>
            <a:r>
              <a:rPr lang="en-US" altLang="en-US" sz="1000">
                <a:solidFill>
                  <a:srgbClr val="333333"/>
                </a:solidFill>
                <a:hlinkClick r:id="rId3"/>
              </a:rPr>
              <a:t>https://doi.org/10.1093/cercor/bhm124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total length of the basal dendritic tree per neuron (A, B) and the mean length (C, D) and radial 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total length of the basal dendritic tree per neuron (A, B) and the mean length (C, D) and radial distance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2024-04-26T03:04:07Z</dcterms:modified>
</cp:coreProperties>
</file>