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0550E6-E44A-46B5-9379-EDFCF7E5A7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6BEF01-63A6-4823-AB9A-26FEC88285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contribution to the cosmic FIR background from each flux range for the multiply-broken power-law model versus the log of the flux density. The results for the spline interpolation model are almost identical. The integral of the curve over the log flux density is proportional to the total flux contribution in each band.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 Journal compilation © 2010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00C3CD-32FF-4EB0-9805-334BC7C51E1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10.17781.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409, Issue 1, November 2010, Pages 109–121, </a:t>
            </a:r>
            <a:r>
              <a:rPr lang="en-US" altLang="en-US" sz="1000">
                <a:solidFill>
                  <a:srgbClr val="333333"/>
                </a:solidFill>
                <a:hlinkClick r:id="rId3"/>
              </a:rPr>
              <a:t>https://doi.org/10.1111/j.1365-2966.2010.17781.x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contribution to the cosmic FIR background from each flux range for the multiply-broken power-law model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The contribution to the cosmic FIR background from each flux range for the multiply-broken power-law model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2024-04-26T12:48:55Z</dcterms:modified>
</cp:coreProperties>
</file>