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D4CCF-03D2-469B-8B2D-BD56CECEB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ACC3C-3AEA-4615-BBBF-71EFE06C1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 SEM) serum chromium concentrations at baseline and after 8 weeks of chromium picolinate (1000 μg/d) or placebo. * p &lt; 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27233-DD04-492B-8644-533961D906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55.5.M2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55, Issue 5, 1 May 2000, Pages M260–M263,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https://doi.org/10.1093/gerona/55.5.M260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Mean (± SEM) serum chromium concentrations at baseline and after 8 weeks of chromium picolinate (1000 μg/d)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5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Mean (± SEM) serum chromium concentrations at baseline and after 8 weeks of chromium picolinate (1000 μg/d)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2024-04-26T04:40:53Z</dcterms:modified>
</cp:coreProperties>
</file>